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oppins Medium" charset="1" panose="00000600000000000000"/>
      <p:regular r:id="rId14"/>
    </p:embeddedFont>
    <p:embeddedFont>
      <p:font typeface="Poppins" charset="1" panose="00000500000000000000"/>
      <p:regular r:id="rId15"/>
    </p:embeddedFont>
    <p:embeddedFont>
      <p:font typeface="Arimo" charset="1" panose="020B0604020202020204"/>
      <p:regular r:id="rId16"/>
    </p:embeddedFont>
    <p:embeddedFont>
      <p:font typeface="Catamaran Bold" charset="1" panose="00000800000000000000"/>
      <p:regular r:id="rId17"/>
    </p:embeddedFont>
    <p:embeddedFont>
      <p:font typeface="Archivo Black" charset="1" panose="020B0A03020202020B04"/>
      <p:regular r:id="rId18"/>
    </p:embeddedFont>
    <p:embeddedFont>
      <p:font typeface="Poppins Semi-Bold" charset="1" panose="000007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1.png" Type="http://schemas.openxmlformats.org/officeDocument/2006/relationships/image"/><Relationship Id="rId4" Target="../media/image20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6.pn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B5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16866" y="8294809"/>
            <a:ext cx="5033767" cy="963491"/>
            <a:chOff x="0" y="0"/>
            <a:chExt cx="1325766" cy="2537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5766" cy="253759"/>
            </a:xfrm>
            <a:custGeom>
              <a:avLst/>
              <a:gdLst/>
              <a:ahLst/>
              <a:cxnLst/>
              <a:rect r="r" b="b" t="t" l="l"/>
              <a:pathLst>
                <a:path h="253759" w="1325766">
                  <a:moveTo>
                    <a:pt x="78438" y="0"/>
                  </a:moveTo>
                  <a:lnTo>
                    <a:pt x="1247328" y="0"/>
                  </a:lnTo>
                  <a:cubicBezTo>
                    <a:pt x="1268131" y="0"/>
                    <a:pt x="1288082" y="8264"/>
                    <a:pt x="1302792" y="22974"/>
                  </a:cubicBezTo>
                  <a:cubicBezTo>
                    <a:pt x="1317502" y="37684"/>
                    <a:pt x="1325766" y="57635"/>
                    <a:pt x="1325766" y="78438"/>
                  </a:cubicBezTo>
                  <a:lnTo>
                    <a:pt x="1325766" y="175321"/>
                  </a:lnTo>
                  <a:cubicBezTo>
                    <a:pt x="1325766" y="196124"/>
                    <a:pt x="1317502" y="216075"/>
                    <a:pt x="1302792" y="230785"/>
                  </a:cubicBezTo>
                  <a:cubicBezTo>
                    <a:pt x="1288082" y="245495"/>
                    <a:pt x="1268131" y="253759"/>
                    <a:pt x="1247328" y="253759"/>
                  </a:cubicBezTo>
                  <a:lnTo>
                    <a:pt x="78438" y="253759"/>
                  </a:lnTo>
                  <a:cubicBezTo>
                    <a:pt x="35118" y="253759"/>
                    <a:pt x="0" y="218641"/>
                    <a:pt x="0" y="175321"/>
                  </a:cubicBezTo>
                  <a:lnTo>
                    <a:pt x="0" y="78438"/>
                  </a:lnTo>
                  <a:cubicBezTo>
                    <a:pt x="0" y="57635"/>
                    <a:pt x="8264" y="37684"/>
                    <a:pt x="22974" y="22974"/>
                  </a:cubicBezTo>
                  <a:cubicBezTo>
                    <a:pt x="37684" y="8264"/>
                    <a:pt x="57635" y="0"/>
                    <a:pt x="78438" y="0"/>
                  </a:cubicBezTo>
                  <a:close/>
                </a:path>
              </a:pathLst>
            </a:custGeom>
            <a:solidFill>
              <a:srgbClr val="77B5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325766" cy="320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64227" y="3286565"/>
            <a:ext cx="1133929" cy="1561348"/>
          </a:xfrm>
          <a:custGeom>
            <a:avLst/>
            <a:gdLst/>
            <a:ahLst/>
            <a:cxnLst/>
            <a:rect r="r" b="b" t="t" l="l"/>
            <a:pathLst>
              <a:path h="1561348" w="1133929">
                <a:moveTo>
                  <a:pt x="0" y="0"/>
                </a:moveTo>
                <a:lnTo>
                  <a:pt x="1133929" y="0"/>
                </a:lnTo>
                <a:lnTo>
                  <a:pt x="1133929" y="1561348"/>
                </a:lnTo>
                <a:lnTo>
                  <a:pt x="0" y="1561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30751" y="3384371"/>
            <a:ext cx="14826498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spc="-864">
                <a:solidFill>
                  <a:srgbClr val="FFFFFF"/>
                </a:solidFill>
                <a:latin typeface="Poppins Medium"/>
              </a:rPr>
              <a:t>Global Air Polution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87480" y="5473729"/>
            <a:ext cx="591304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75">
                <a:solidFill>
                  <a:srgbClr val="FFFFFF"/>
                </a:solidFill>
                <a:latin typeface="Poppins"/>
              </a:rPr>
              <a:t>Kelompok 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B5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17555" y="6661092"/>
            <a:ext cx="4452702" cy="852272"/>
            <a:chOff x="0" y="0"/>
            <a:chExt cx="1325766" cy="2537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5766" cy="253759"/>
            </a:xfrm>
            <a:custGeom>
              <a:avLst/>
              <a:gdLst/>
              <a:ahLst/>
              <a:cxnLst/>
              <a:rect r="r" b="b" t="t" l="l"/>
              <a:pathLst>
                <a:path h="253759" w="1325766">
                  <a:moveTo>
                    <a:pt x="88674" y="0"/>
                  </a:moveTo>
                  <a:lnTo>
                    <a:pt x="1237092" y="0"/>
                  </a:lnTo>
                  <a:cubicBezTo>
                    <a:pt x="1260610" y="0"/>
                    <a:pt x="1283164" y="9342"/>
                    <a:pt x="1299794" y="25972"/>
                  </a:cubicBezTo>
                  <a:cubicBezTo>
                    <a:pt x="1316423" y="42602"/>
                    <a:pt x="1325766" y="65156"/>
                    <a:pt x="1325766" y="88674"/>
                  </a:cubicBezTo>
                  <a:lnTo>
                    <a:pt x="1325766" y="165085"/>
                  </a:lnTo>
                  <a:cubicBezTo>
                    <a:pt x="1325766" y="188603"/>
                    <a:pt x="1316423" y="211157"/>
                    <a:pt x="1299794" y="227787"/>
                  </a:cubicBezTo>
                  <a:cubicBezTo>
                    <a:pt x="1283164" y="244417"/>
                    <a:pt x="1260610" y="253759"/>
                    <a:pt x="1237092" y="253759"/>
                  </a:cubicBezTo>
                  <a:lnTo>
                    <a:pt x="88674" y="253759"/>
                  </a:lnTo>
                  <a:cubicBezTo>
                    <a:pt x="65156" y="253759"/>
                    <a:pt x="42602" y="244417"/>
                    <a:pt x="25972" y="227787"/>
                  </a:cubicBezTo>
                  <a:cubicBezTo>
                    <a:pt x="9342" y="211157"/>
                    <a:pt x="0" y="188603"/>
                    <a:pt x="0" y="165085"/>
                  </a:cubicBezTo>
                  <a:lnTo>
                    <a:pt x="0" y="88674"/>
                  </a:lnTo>
                  <a:cubicBezTo>
                    <a:pt x="0" y="65156"/>
                    <a:pt x="9342" y="42602"/>
                    <a:pt x="25972" y="25972"/>
                  </a:cubicBezTo>
                  <a:cubicBezTo>
                    <a:pt x="42602" y="9342"/>
                    <a:pt x="65156" y="0"/>
                    <a:pt x="88674" y="0"/>
                  </a:cubicBezTo>
                  <a:close/>
                </a:path>
              </a:pathLst>
            </a:custGeom>
            <a:solidFill>
              <a:srgbClr val="77B5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325766" cy="320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005845" y="698734"/>
            <a:ext cx="1133929" cy="1561348"/>
          </a:xfrm>
          <a:custGeom>
            <a:avLst/>
            <a:gdLst/>
            <a:ahLst/>
            <a:cxnLst/>
            <a:rect r="r" b="b" t="t" l="l"/>
            <a:pathLst>
              <a:path h="1561348" w="1133929">
                <a:moveTo>
                  <a:pt x="0" y="0"/>
                </a:moveTo>
                <a:lnTo>
                  <a:pt x="1133929" y="0"/>
                </a:lnTo>
                <a:lnTo>
                  <a:pt x="1133929" y="1561347"/>
                </a:lnTo>
                <a:lnTo>
                  <a:pt x="0" y="15613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55159" y="3963642"/>
            <a:ext cx="1959693" cy="2769884"/>
          </a:xfrm>
          <a:custGeom>
            <a:avLst/>
            <a:gdLst/>
            <a:ahLst/>
            <a:cxnLst/>
            <a:rect r="r" b="b" t="t" l="l"/>
            <a:pathLst>
              <a:path h="2769884" w="1959693">
                <a:moveTo>
                  <a:pt x="0" y="0"/>
                </a:moveTo>
                <a:lnTo>
                  <a:pt x="1959693" y="0"/>
                </a:lnTo>
                <a:lnTo>
                  <a:pt x="1959693" y="2769884"/>
                </a:lnTo>
                <a:lnTo>
                  <a:pt x="0" y="2769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61139" y="4178492"/>
            <a:ext cx="2818405" cy="2845453"/>
          </a:xfrm>
          <a:custGeom>
            <a:avLst/>
            <a:gdLst/>
            <a:ahLst/>
            <a:cxnLst/>
            <a:rect r="r" b="b" t="t" l="l"/>
            <a:pathLst>
              <a:path h="2845453" w="2818405">
                <a:moveTo>
                  <a:pt x="0" y="0"/>
                </a:moveTo>
                <a:lnTo>
                  <a:pt x="2818405" y="0"/>
                </a:lnTo>
                <a:lnTo>
                  <a:pt x="2818405" y="2845453"/>
                </a:lnTo>
                <a:lnTo>
                  <a:pt x="0" y="2845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19" t="0" r="-3164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49237" y="3963642"/>
            <a:ext cx="1879117" cy="2944485"/>
          </a:xfrm>
          <a:custGeom>
            <a:avLst/>
            <a:gdLst/>
            <a:ahLst/>
            <a:cxnLst/>
            <a:rect r="r" b="b" t="t" l="l"/>
            <a:pathLst>
              <a:path h="2944485" w="1879117">
                <a:moveTo>
                  <a:pt x="0" y="0"/>
                </a:moveTo>
                <a:lnTo>
                  <a:pt x="1879117" y="0"/>
                </a:lnTo>
                <a:lnTo>
                  <a:pt x="1879117" y="2944485"/>
                </a:lnTo>
                <a:lnTo>
                  <a:pt x="0" y="2944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54682" y="3963642"/>
            <a:ext cx="2133872" cy="2958574"/>
          </a:xfrm>
          <a:custGeom>
            <a:avLst/>
            <a:gdLst/>
            <a:ahLst/>
            <a:cxnLst/>
            <a:rect r="r" b="b" t="t" l="l"/>
            <a:pathLst>
              <a:path h="2958574" w="2133872">
                <a:moveTo>
                  <a:pt x="0" y="0"/>
                </a:moveTo>
                <a:lnTo>
                  <a:pt x="2133872" y="0"/>
                </a:lnTo>
                <a:lnTo>
                  <a:pt x="2133872" y="2958574"/>
                </a:lnTo>
                <a:lnTo>
                  <a:pt x="0" y="29585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00893" y="4178492"/>
            <a:ext cx="2993384" cy="2832490"/>
          </a:xfrm>
          <a:custGeom>
            <a:avLst/>
            <a:gdLst/>
            <a:ahLst/>
            <a:cxnLst/>
            <a:rect r="r" b="b" t="t" l="l"/>
            <a:pathLst>
              <a:path h="2832490" w="2993384">
                <a:moveTo>
                  <a:pt x="0" y="0"/>
                </a:moveTo>
                <a:lnTo>
                  <a:pt x="2993384" y="0"/>
                </a:lnTo>
                <a:lnTo>
                  <a:pt x="2993384" y="2832490"/>
                </a:lnTo>
                <a:lnTo>
                  <a:pt x="0" y="28324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380074" y="3231465"/>
            <a:ext cx="2980536" cy="56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3528">
                <a:solidFill>
                  <a:srgbClr val="614444"/>
                </a:solidFill>
                <a:latin typeface="Arimo"/>
              </a:rPr>
              <a:t>Project Leader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39774" y="3201015"/>
            <a:ext cx="1649750" cy="56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3528">
                <a:solidFill>
                  <a:srgbClr val="614444"/>
                </a:solidFill>
                <a:latin typeface="Arimo"/>
              </a:rPr>
              <a:t>Analist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49237" y="3201015"/>
            <a:ext cx="2270438" cy="56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3528">
                <a:solidFill>
                  <a:srgbClr val="614444"/>
                </a:solidFill>
                <a:latin typeface="Arimo"/>
              </a:rPr>
              <a:t>Visualizer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77121" y="3231465"/>
            <a:ext cx="1649750" cy="56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3528">
                <a:solidFill>
                  <a:srgbClr val="614444"/>
                </a:solidFill>
                <a:latin typeface="Arimo"/>
              </a:rPr>
              <a:t>Modeler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50796" y="3231465"/>
            <a:ext cx="1649750" cy="56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3528">
                <a:solidFill>
                  <a:srgbClr val="614444"/>
                </a:solidFill>
                <a:latin typeface="Arimo"/>
              </a:rPr>
              <a:t>Modeler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44613" y="7357783"/>
            <a:ext cx="2675062" cy="42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6"/>
              </a:lnSpc>
            </a:pPr>
            <a:r>
              <a:rPr lang="en-US" sz="2830">
                <a:solidFill>
                  <a:srgbClr val="614444"/>
                </a:solidFill>
                <a:latin typeface="Catamaran Bold"/>
              </a:rPr>
              <a:t>Jesika Ourelia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66109" y="7411032"/>
            <a:ext cx="2675062" cy="84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6"/>
              </a:lnSpc>
            </a:pPr>
            <a:r>
              <a:rPr lang="en-US" sz="2830">
                <a:solidFill>
                  <a:srgbClr val="614444"/>
                </a:solidFill>
                <a:latin typeface="Catamaran Bold"/>
              </a:rPr>
              <a:t>Agustina Surya Dewi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93836" y="7411032"/>
            <a:ext cx="2675062" cy="42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6"/>
              </a:lnSpc>
            </a:pPr>
            <a:r>
              <a:rPr lang="en-US" sz="2830">
                <a:solidFill>
                  <a:srgbClr val="614444"/>
                </a:solidFill>
                <a:latin typeface="Catamaran Bold"/>
              </a:rPr>
              <a:t>Dwi Ranti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19459" y="7411032"/>
            <a:ext cx="2675062" cy="42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6"/>
              </a:lnSpc>
            </a:pPr>
            <a:r>
              <a:rPr lang="en-US" sz="2830">
                <a:solidFill>
                  <a:srgbClr val="614444"/>
                </a:solidFill>
                <a:latin typeface="Catamaran Bold"/>
              </a:rPr>
              <a:t>Yudha Mulyana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27118" y="7300633"/>
            <a:ext cx="2675062" cy="96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6"/>
              </a:lnSpc>
              <a:spcBef>
                <a:spcPct val="0"/>
              </a:spcBef>
            </a:pPr>
            <a:r>
              <a:rPr lang="en-US" sz="2830">
                <a:solidFill>
                  <a:srgbClr val="614444"/>
                </a:solidFill>
                <a:latin typeface="Catamaran Bold"/>
              </a:rPr>
              <a:t>Adimasdefatra Bimasena</a:t>
            </a:r>
          </a:p>
        </p:txBody>
      </p:sp>
      <p:sp>
        <p:nvSpPr>
          <p:cNvPr name="Freeform 21" id="21"/>
          <p:cNvSpPr/>
          <p:nvPr/>
        </p:nvSpPr>
        <p:spPr>
          <a:xfrm flipH="true" flipV="false" rot="0">
            <a:off x="13326871" y="600991"/>
            <a:ext cx="1133929" cy="1561348"/>
          </a:xfrm>
          <a:custGeom>
            <a:avLst/>
            <a:gdLst/>
            <a:ahLst/>
            <a:cxnLst/>
            <a:rect r="r" b="b" t="t" l="l"/>
            <a:pathLst>
              <a:path h="1561348" w="1133929">
                <a:moveTo>
                  <a:pt x="1133929" y="0"/>
                </a:moveTo>
                <a:lnTo>
                  <a:pt x="0" y="0"/>
                </a:lnTo>
                <a:lnTo>
                  <a:pt x="0" y="1561348"/>
                </a:lnTo>
                <a:lnTo>
                  <a:pt x="1133929" y="1561348"/>
                </a:lnTo>
                <a:lnTo>
                  <a:pt x="113392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572809" y="466472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</a:rPr>
              <a:t>OUR TEAM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4500" y="1028700"/>
            <a:ext cx="13959000" cy="8229600"/>
            <a:chOff x="0" y="0"/>
            <a:chExt cx="3676444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76445" cy="2167467"/>
            </a:xfrm>
            <a:custGeom>
              <a:avLst/>
              <a:gdLst/>
              <a:ahLst/>
              <a:cxnLst/>
              <a:rect r="r" b="b" t="t" l="l"/>
              <a:pathLst>
                <a:path h="2167467" w="3676445">
                  <a:moveTo>
                    <a:pt x="28286" y="0"/>
                  </a:moveTo>
                  <a:lnTo>
                    <a:pt x="3648159" y="0"/>
                  </a:lnTo>
                  <a:cubicBezTo>
                    <a:pt x="3663781" y="0"/>
                    <a:pt x="3676445" y="12664"/>
                    <a:pt x="3676445" y="28286"/>
                  </a:cubicBezTo>
                  <a:lnTo>
                    <a:pt x="3676445" y="2139181"/>
                  </a:lnTo>
                  <a:cubicBezTo>
                    <a:pt x="3676445" y="2146683"/>
                    <a:pt x="3673465" y="2153877"/>
                    <a:pt x="3668160" y="2159182"/>
                  </a:cubicBezTo>
                  <a:cubicBezTo>
                    <a:pt x="3662855" y="2164487"/>
                    <a:pt x="3655661" y="2167467"/>
                    <a:pt x="3648159" y="2167467"/>
                  </a:cubicBezTo>
                  <a:lnTo>
                    <a:pt x="28286" y="2167467"/>
                  </a:lnTo>
                  <a:cubicBezTo>
                    <a:pt x="20784" y="2167467"/>
                    <a:pt x="13589" y="2164487"/>
                    <a:pt x="8285" y="2159182"/>
                  </a:cubicBezTo>
                  <a:cubicBezTo>
                    <a:pt x="2980" y="2153877"/>
                    <a:pt x="0" y="2146683"/>
                    <a:pt x="0" y="2139181"/>
                  </a:cubicBezTo>
                  <a:lnTo>
                    <a:pt x="0" y="28286"/>
                  </a:lnTo>
                  <a:cubicBezTo>
                    <a:pt x="0" y="20784"/>
                    <a:pt x="2980" y="13589"/>
                    <a:pt x="8285" y="8285"/>
                  </a:cubicBezTo>
                  <a:cubicBezTo>
                    <a:pt x="13589" y="2980"/>
                    <a:pt x="20784" y="0"/>
                    <a:pt x="28286" y="0"/>
                  </a:cubicBezTo>
                  <a:close/>
                </a:path>
              </a:pathLst>
            </a:custGeom>
            <a:solidFill>
              <a:srgbClr val="77B5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676444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00182" y="2338781"/>
            <a:ext cx="6172066" cy="2036811"/>
            <a:chOff x="0" y="0"/>
            <a:chExt cx="1625565" cy="5364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25565" cy="536444"/>
            </a:xfrm>
            <a:custGeom>
              <a:avLst/>
              <a:gdLst/>
              <a:ahLst/>
              <a:cxnLst/>
              <a:rect r="r" b="b" t="t" l="l"/>
              <a:pathLst>
                <a:path h="536444" w="1625565">
                  <a:moveTo>
                    <a:pt x="63972" y="0"/>
                  </a:moveTo>
                  <a:lnTo>
                    <a:pt x="1561593" y="0"/>
                  </a:lnTo>
                  <a:cubicBezTo>
                    <a:pt x="1596923" y="0"/>
                    <a:pt x="1625565" y="28641"/>
                    <a:pt x="1625565" y="63972"/>
                  </a:cubicBezTo>
                  <a:lnTo>
                    <a:pt x="1625565" y="472472"/>
                  </a:lnTo>
                  <a:cubicBezTo>
                    <a:pt x="1625565" y="507803"/>
                    <a:pt x="1596923" y="536444"/>
                    <a:pt x="1561593" y="536444"/>
                  </a:cubicBezTo>
                  <a:lnTo>
                    <a:pt x="63972" y="536444"/>
                  </a:lnTo>
                  <a:cubicBezTo>
                    <a:pt x="28641" y="536444"/>
                    <a:pt x="0" y="507803"/>
                    <a:pt x="0" y="472472"/>
                  </a:cubicBezTo>
                  <a:lnTo>
                    <a:pt x="0" y="63972"/>
                  </a:lnTo>
                  <a:cubicBezTo>
                    <a:pt x="0" y="28641"/>
                    <a:pt x="28641" y="0"/>
                    <a:pt x="639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625565" cy="603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15752" y="2338781"/>
            <a:ext cx="6172066" cy="2036811"/>
            <a:chOff x="0" y="0"/>
            <a:chExt cx="1625565" cy="5364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25565" cy="536444"/>
            </a:xfrm>
            <a:custGeom>
              <a:avLst/>
              <a:gdLst/>
              <a:ahLst/>
              <a:cxnLst/>
              <a:rect r="r" b="b" t="t" l="l"/>
              <a:pathLst>
                <a:path h="536444" w="1625565">
                  <a:moveTo>
                    <a:pt x="63972" y="0"/>
                  </a:moveTo>
                  <a:lnTo>
                    <a:pt x="1561593" y="0"/>
                  </a:lnTo>
                  <a:cubicBezTo>
                    <a:pt x="1596923" y="0"/>
                    <a:pt x="1625565" y="28641"/>
                    <a:pt x="1625565" y="63972"/>
                  </a:cubicBezTo>
                  <a:lnTo>
                    <a:pt x="1625565" y="472472"/>
                  </a:lnTo>
                  <a:cubicBezTo>
                    <a:pt x="1625565" y="507803"/>
                    <a:pt x="1596923" y="536444"/>
                    <a:pt x="1561593" y="536444"/>
                  </a:cubicBezTo>
                  <a:lnTo>
                    <a:pt x="63972" y="536444"/>
                  </a:lnTo>
                  <a:cubicBezTo>
                    <a:pt x="28641" y="536444"/>
                    <a:pt x="0" y="507803"/>
                    <a:pt x="0" y="472472"/>
                  </a:cubicBezTo>
                  <a:lnTo>
                    <a:pt x="0" y="63972"/>
                  </a:lnTo>
                  <a:cubicBezTo>
                    <a:pt x="0" y="28641"/>
                    <a:pt x="28641" y="0"/>
                    <a:pt x="639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625565" cy="603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800182" y="5312110"/>
            <a:ext cx="6172066" cy="2036811"/>
            <a:chOff x="0" y="0"/>
            <a:chExt cx="1625565" cy="5364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25565" cy="536444"/>
            </a:xfrm>
            <a:custGeom>
              <a:avLst/>
              <a:gdLst/>
              <a:ahLst/>
              <a:cxnLst/>
              <a:rect r="r" b="b" t="t" l="l"/>
              <a:pathLst>
                <a:path h="536444" w="1625565">
                  <a:moveTo>
                    <a:pt x="63972" y="0"/>
                  </a:moveTo>
                  <a:lnTo>
                    <a:pt x="1561593" y="0"/>
                  </a:lnTo>
                  <a:cubicBezTo>
                    <a:pt x="1596923" y="0"/>
                    <a:pt x="1625565" y="28641"/>
                    <a:pt x="1625565" y="63972"/>
                  </a:cubicBezTo>
                  <a:lnTo>
                    <a:pt x="1625565" y="472472"/>
                  </a:lnTo>
                  <a:cubicBezTo>
                    <a:pt x="1625565" y="507803"/>
                    <a:pt x="1596923" y="536444"/>
                    <a:pt x="1561593" y="536444"/>
                  </a:cubicBezTo>
                  <a:lnTo>
                    <a:pt x="63972" y="536444"/>
                  </a:lnTo>
                  <a:cubicBezTo>
                    <a:pt x="28641" y="536444"/>
                    <a:pt x="0" y="507803"/>
                    <a:pt x="0" y="472472"/>
                  </a:cubicBezTo>
                  <a:lnTo>
                    <a:pt x="0" y="63972"/>
                  </a:lnTo>
                  <a:cubicBezTo>
                    <a:pt x="0" y="28641"/>
                    <a:pt x="28641" y="0"/>
                    <a:pt x="639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625565" cy="603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6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15752" y="5312110"/>
            <a:ext cx="6172066" cy="2036811"/>
            <a:chOff x="0" y="0"/>
            <a:chExt cx="1625565" cy="5364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25565" cy="536444"/>
            </a:xfrm>
            <a:custGeom>
              <a:avLst/>
              <a:gdLst/>
              <a:ahLst/>
              <a:cxnLst/>
              <a:rect r="r" b="b" t="t" l="l"/>
              <a:pathLst>
                <a:path h="536444" w="1625565">
                  <a:moveTo>
                    <a:pt x="63972" y="0"/>
                  </a:moveTo>
                  <a:lnTo>
                    <a:pt x="1561593" y="0"/>
                  </a:lnTo>
                  <a:cubicBezTo>
                    <a:pt x="1596923" y="0"/>
                    <a:pt x="1625565" y="28641"/>
                    <a:pt x="1625565" y="63972"/>
                  </a:cubicBezTo>
                  <a:lnTo>
                    <a:pt x="1625565" y="472472"/>
                  </a:lnTo>
                  <a:cubicBezTo>
                    <a:pt x="1625565" y="507803"/>
                    <a:pt x="1596923" y="536444"/>
                    <a:pt x="1561593" y="536444"/>
                  </a:cubicBezTo>
                  <a:lnTo>
                    <a:pt x="63972" y="536444"/>
                  </a:lnTo>
                  <a:cubicBezTo>
                    <a:pt x="28641" y="536444"/>
                    <a:pt x="0" y="507803"/>
                    <a:pt x="0" y="472472"/>
                  </a:cubicBezTo>
                  <a:lnTo>
                    <a:pt x="0" y="63972"/>
                  </a:lnTo>
                  <a:cubicBezTo>
                    <a:pt x="0" y="28641"/>
                    <a:pt x="28641" y="0"/>
                    <a:pt x="639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625565" cy="603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6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977288" y="5960657"/>
            <a:ext cx="778628" cy="789484"/>
          </a:xfrm>
          <a:custGeom>
            <a:avLst/>
            <a:gdLst/>
            <a:ahLst/>
            <a:cxnLst/>
            <a:rect r="r" b="b" t="t" l="l"/>
            <a:pathLst>
              <a:path h="789484" w="778628">
                <a:moveTo>
                  <a:pt x="0" y="0"/>
                </a:moveTo>
                <a:lnTo>
                  <a:pt x="778628" y="0"/>
                </a:lnTo>
                <a:lnTo>
                  <a:pt x="778628" y="789484"/>
                </a:lnTo>
                <a:lnTo>
                  <a:pt x="0" y="789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446093" y="7440094"/>
            <a:ext cx="5164455" cy="2846906"/>
          </a:xfrm>
          <a:custGeom>
            <a:avLst/>
            <a:gdLst/>
            <a:ahLst/>
            <a:cxnLst/>
            <a:rect r="r" b="b" t="t" l="l"/>
            <a:pathLst>
              <a:path h="2846906" w="5164455">
                <a:moveTo>
                  <a:pt x="0" y="0"/>
                </a:moveTo>
                <a:lnTo>
                  <a:pt x="5164455" y="0"/>
                </a:lnTo>
                <a:lnTo>
                  <a:pt x="5164455" y="2846906"/>
                </a:lnTo>
                <a:lnTo>
                  <a:pt x="0" y="2846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3569638" y="7440094"/>
            <a:ext cx="5164455" cy="2846906"/>
          </a:xfrm>
          <a:custGeom>
            <a:avLst/>
            <a:gdLst/>
            <a:ahLst/>
            <a:cxnLst/>
            <a:rect r="r" b="b" t="t" l="l"/>
            <a:pathLst>
              <a:path h="2846906" w="5164455">
                <a:moveTo>
                  <a:pt x="5164455" y="0"/>
                </a:moveTo>
                <a:lnTo>
                  <a:pt x="0" y="0"/>
                </a:lnTo>
                <a:lnTo>
                  <a:pt x="0" y="2846906"/>
                </a:lnTo>
                <a:lnTo>
                  <a:pt x="5164455" y="2846906"/>
                </a:lnTo>
                <a:lnTo>
                  <a:pt x="516445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601402" y="2987328"/>
            <a:ext cx="575336" cy="789484"/>
          </a:xfrm>
          <a:custGeom>
            <a:avLst/>
            <a:gdLst/>
            <a:ahLst/>
            <a:cxnLst/>
            <a:rect r="r" b="b" t="t" l="l"/>
            <a:pathLst>
              <a:path h="789484" w="575336">
                <a:moveTo>
                  <a:pt x="0" y="0"/>
                </a:moveTo>
                <a:lnTo>
                  <a:pt x="575336" y="0"/>
                </a:lnTo>
                <a:lnTo>
                  <a:pt x="575336" y="789484"/>
                </a:lnTo>
                <a:lnTo>
                  <a:pt x="0" y="789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601402" y="5960657"/>
            <a:ext cx="750010" cy="789484"/>
          </a:xfrm>
          <a:custGeom>
            <a:avLst/>
            <a:gdLst/>
            <a:ahLst/>
            <a:cxnLst/>
            <a:rect r="r" b="b" t="t" l="l"/>
            <a:pathLst>
              <a:path h="789484" w="750010">
                <a:moveTo>
                  <a:pt x="0" y="0"/>
                </a:moveTo>
                <a:lnTo>
                  <a:pt x="750009" y="0"/>
                </a:lnTo>
                <a:lnTo>
                  <a:pt x="750009" y="789484"/>
                </a:lnTo>
                <a:lnTo>
                  <a:pt x="0" y="789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962465" y="2987328"/>
            <a:ext cx="793451" cy="789484"/>
          </a:xfrm>
          <a:custGeom>
            <a:avLst/>
            <a:gdLst/>
            <a:ahLst/>
            <a:cxnLst/>
            <a:rect r="r" b="b" t="t" l="l"/>
            <a:pathLst>
              <a:path h="789484" w="793451">
                <a:moveTo>
                  <a:pt x="0" y="0"/>
                </a:moveTo>
                <a:lnTo>
                  <a:pt x="793451" y="0"/>
                </a:lnTo>
                <a:lnTo>
                  <a:pt x="793451" y="789484"/>
                </a:lnTo>
                <a:lnTo>
                  <a:pt x="0" y="789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010148" y="2534345"/>
            <a:ext cx="496210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75">
                <a:solidFill>
                  <a:srgbClr val="77B539"/>
                </a:solidFill>
                <a:latin typeface="Poppins Semi-Bold"/>
              </a:rPr>
              <a:t>mengubah label pca_cluster menjadi cluster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54250" y="-316231"/>
            <a:ext cx="6979500" cy="134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4"/>
              </a:lnSpc>
              <a:spcBef>
                <a:spcPct val="0"/>
              </a:spcBef>
            </a:pPr>
            <a:r>
              <a:rPr lang="en-US" sz="7424" spc="-534">
                <a:solidFill>
                  <a:srgbClr val="77B539"/>
                </a:solidFill>
                <a:latin typeface="Poppins Medium"/>
              </a:rPr>
              <a:t>Goals Progress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010148" y="5482790"/>
            <a:ext cx="496210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75">
                <a:solidFill>
                  <a:srgbClr val="77B539"/>
                </a:solidFill>
                <a:latin typeface="Poppins Semi-Bold"/>
              </a:rPr>
              <a:t>menambahkan proses PCA kedalam semua model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525718" y="2700487"/>
            <a:ext cx="496210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75">
                <a:solidFill>
                  <a:srgbClr val="77B539"/>
                </a:solidFill>
                <a:latin typeface="Poppins Semi-Bold"/>
              </a:rPr>
              <a:t>menambahkan kolom baru (negara dan kota)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525718" y="5482790"/>
            <a:ext cx="496210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75">
                <a:solidFill>
                  <a:srgbClr val="77B539"/>
                </a:solidFill>
                <a:latin typeface="Poppins Semi-Bold"/>
              </a:rPr>
              <a:t>menambahkan filter cluster dan insight lainnya dalam dashboard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B5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31765" y="1028700"/>
            <a:ext cx="14673910" cy="8229600"/>
            <a:chOff x="0" y="0"/>
            <a:chExt cx="3864734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64733" cy="2167467"/>
            </a:xfrm>
            <a:custGeom>
              <a:avLst/>
              <a:gdLst/>
              <a:ahLst/>
              <a:cxnLst/>
              <a:rect r="r" b="b" t="t" l="l"/>
              <a:pathLst>
                <a:path h="2167467" w="3864733">
                  <a:moveTo>
                    <a:pt x="26907" y="0"/>
                  </a:moveTo>
                  <a:lnTo>
                    <a:pt x="3837826" y="0"/>
                  </a:lnTo>
                  <a:cubicBezTo>
                    <a:pt x="3844962" y="0"/>
                    <a:pt x="3851806" y="2835"/>
                    <a:pt x="3856853" y="7881"/>
                  </a:cubicBezTo>
                  <a:cubicBezTo>
                    <a:pt x="3861899" y="12927"/>
                    <a:pt x="3864733" y="19771"/>
                    <a:pt x="3864733" y="26907"/>
                  </a:cubicBezTo>
                  <a:lnTo>
                    <a:pt x="3864733" y="2140559"/>
                  </a:lnTo>
                  <a:cubicBezTo>
                    <a:pt x="3864733" y="2147696"/>
                    <a:pt x="3861899" y="2154540"/>
                    <a:pt x="3856853" y="2159586"/>
                  </a:cubicBezTo>
                  <a:cubicBezTo>
                    <a:pt x="3851806" y="2164632"/>
                    <a:pt x="3844962" y="2167467"/>
                    <a:pt x="3837826" y="2167467"/>
                  </a:cubicBezTo>
                  <a:lnTo>
                    <a:pt x="26907" y="2167467"/>
                  </a:lnTo>
                  <a:cubicBezTo>
                    <a:pt x="19771" y="2167467"/>
                    <a:pt x="12927" y="2164632"/>
                    <a:pt x="7881" y="2159586"/>
                  </a:cubicBezTo>
                  <a:cubicBezTo>
                    <a:pt x="2835" y="2154540"/>
                    <a:pt x="0" y="2147696"/>
                    <a:pt x="0" y="2140559"/>
                  </a:cubicBezTo>
                  <a:lnTo>
                    <a:pt x="0" y="26907"/>
                  </a:lnTo>
                  <a:cubicBezTo>
                    <a:pt x="0" y="19771"/>
                    <a:pt x="2835" y="12927"/>
                    <a:pt x="7881" y="7881"/>
                  </a:cubicBezTo>
                  <a:cubicBezTo>
                    <a:pt x="12927" y="2835"/>
                    <a:pt x="19771" y="0"/>
                    <a:pt x="2690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864734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20463" y="2815953"/>
            <a:ext cx="10419345" cy="1765026"/>
          </a:xfrm>
          <a:custGeom>
            <a:avLst/>
            <a:gdLst/>
            <a:ahLst/>
            <a:cxnLst/>
            <a:rect r="r" b="b" t="t" l="l"/>
            <a:pathLst>
              <a:path h="1765026" w="10419345">
                <a:moveTo>
                  <a:pt x="0" y="0"/>
                </a:moveTo>
                <a:lnTo>
                  <a:pt x="10419346" y="0"/>
                </a:lnTo>
                <a:lnTo>
                  <a:pt x="10419346" y="1765026"/>
                </a:lnTo>
                <a:lnTo>
                  <a:pt x="0" y="1765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53698" y="6776713"/>
            <a:ext cx="13980603" cy="1476402"/>
          </a:xfrm>
          <a:custGeom>
            <a:avLst/>
            <a:gdLst/>
            <a:ahLst/>
            <a:cxnLst/>
            <a:rect r="r" b="b" t="t" l="l"/>
            <a:pathLst>
              <a:path h="1476402" w="13980603">
                <a:moveTo>
                  <a:pt x="0" y="0"/>
                </a:moveTo>
                <a:lnTo>
                  <a:pt x="13980604" y="0"/>
                </a:lnTo>
                <a:lnTo>
                  <a:pt x="13980604" y="1476402"/>
                </a:lnTo>
                <a:lnTo>
                  <a:pt x="0" y="1476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24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9183" y="1752328"/>
            <a:ext cx="16599074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60">
                <a:solidFill>
                  <a:srgbClr val="77B539"/>
                </a:solidFill>
                <a:latin typeface="Poppins Medium"/>
              </a:rPr>
              <a:t>mengubah label pca_cluster menjadi cluster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0599" y="5713088"/>
            <a:ext cx="16599074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60">
                <a:solidFill>
                  <a:srgbClr val="77B539"/>
                </a:solidFill>
                <a:latin typeface="Poppins Medium"/>
              </a:rPr>
              <a:t>menambahkan kolom baru (negara dan kota)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6345659">
            <a:off x="15121051" y="-3788884"/>
            <a:ext cx="9169471" cy="8229600"/>
          </a:xfrm>
          <a:custGeom>
            <a:avLst/>
            <a:gdLst/>
            <a:ahLst/>
            <a:cxnLst/>
            <a:rect r="r" b="b" t="t" l="l"/>
            <a:pathLst>
              <a:path h="8229600" w="9169471">
                <a:moveTo>
                  <a:pt x="0" y="0"/>
                </a:moveTo>
                <a:lnTo>
                  <a:pt x="9169471" y="0"/>
                </a:lnTo>
                <a:lnTo>
                  <a:pt x="91694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103121">
            <a:off x="-4801713" y="7240985"/>
            <a:ext cx="9169471" cy="8229600"/>
          </a:xfrm>
          <a:custGeom>
            <a:avLst/>
            <a:gdLst/>
            <a:ahLst/>
            <a:cxnLst/>
            <a:rect r="r" b="b" t="t" l="l"/>
            <a:pathLst>
              <a:path h="8229600" w="9169471">
                <a:moveTo>
                  <a:pt x="0" y="0"/>
                </a:moveTo>
                <a:lnTo>
                  <a:pt x="9169471" y="0"/>
                </a:lnTo>
                <a:lnTo>
                  <a:pt x="91694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B5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6317" y="3133018"/>
            <a:ext cx="4204688" cy="4991718"/>
            <a:chOff x="0" y="0"/>
            <a:chExt cx="1107408" cy="1314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7408" cy="1314691"/>
            </a:xfrm>
            <a:custGeom>
              <a:avLst/>
              <a:gdLst/>
              <a:ahLst/>
              <a:cxnLst/>
              <a:rect r="r" b="b" t="t" l="l"/>
              <a:pathLst>
                <a:path h="1314691" w="1107408">
                  <a:moveTo>
                    <a:pt x="93904" y="0"/>
                  </a:moveTo>
                  <a:lnTo>
                    <a:pt x="1013503" y="0"/>
                  </a:lnTo>
                  <a:cubicBezTo>
                    <a:pt x="1038408" y="0"/>
                    <a:pt x="1062293" y="9893"/>
                    <a:pt x="1079904" y="27504"/>
                  </a:cubicBezTo>
                  <a:cubicBezTo>
                    <a:pt x="1097514" y="45114"/>
                    <a:pt x="1107408" y="68999"/>
                    <a:pt x="1107408" y="93904"/>
                  </a:cubicBezTo>
                  <a:lnTo>
                    <a:pt x="1107408" y="1220787"/>
                  </a:lnTo>
                  <a:cubicBezTo>
                    <a:pt x="1107408" y="1272649"/>
                    <a:pt x="1065365" y="1314691"/>
                    <a:pt x="1013503" y="1314691"/>
                  </a:cubicBezTo>
                  <a:lnTo>
                    <a:pt x="93904" y="1314691"/>
                  </a:lnTo>
                  <a:cubicBezTo>
                    <a:pt x="68999" y="1314691"/>
                    <a:pt x="45114" y="1304798"/>
                    <a:pt x="27504" y="1287187"/>
                  </a:cubicBezTo>
                  <a:cubicBezTo>
                    <a:pt x="9893" y="1269577"/>
                    <a:pt x="0" y="1245692"/>
                    <a:pt x="0" y="1220787"/>
                  </a:cubicBezTo>
                  <a:lnTo>
                    <a:pt x="0" y="93904"/>
                  </a:lnTo>
                  <a:cubicBezTo>
                    <a:pt x="0" y="68999"/>
                    <a:pt x="9893" y="45114"/>
                    <a:pt x="27504" y="27504"/>
                  </a:cubicBezTo>
                  <a:cubicBezTo>
                    <a:pt x="45114" y="9893"/>
                    <a:pt x="68999" y="0"/>
                    <a:pt x="939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107408" cy="1381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50558" y="3434674"/>
            <a:ext cx="4036208" cy="3210252"/>
            <a:chOff x="0" y="0"/>
            <a:chExt cx="7983772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83772" cy="6350000"/>
            </a:xfrm>
            <a:custGeom>
              <a:avLst/>
              <a:gdLst/>
              <a:ahLst/>
              <a:cxnLst/>
              <a:rect r="r" b="b" t="t" l="l"/>
              <a:pathLst>
                <a:path h="6350000" w="7983772">
                  <a:moveTo>
                    <a:pt x="7185396" y="6350000"/>
                  </a:moveTo>
                  <a:lnTo>
                    <a:pt x="798377" y="6350000"/>
                  </a:lnTo>
                  <a:cubicBezTo>
                    <a:pt x="357673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357673" y="0"/>
                    <a:pt x="798377" y="0"/>
                  </a:cubicBezTo>
                  <a:lnTo>
                    <a:pt x="7185396" y="0"/>
                  </a:lnTo>
                  <a:cubicBezTo>
                    <a:pt x="7626100" y="0"/>
                    <a:pt x="7983772" y="284480"/>
                    <a:pt x="7983772" y="635000"/>
                  </a:cubicBezTo>
                  <a:lnTo>
                    <a:pt x="7983772" y="5715000"/>
                  </a:lnTo>
                  <a:cubicBezTo>
                    <a:pt x="7983772" y="6065520"/>
                    <a:pt x="7626100" y="6350000"/>
                    <a:pt x="7185396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686" t="0" r="-21598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4816543" y="3133018"/>
            <a:ext cx="4204688" cy="4991718"/>
            <a:chOff x="0" y="0"/>
            <a:chExt cx="1107408" cy="13146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7408" cy="1314691"/>
            </a:xfrm>
            <a:custGeom>
              <a:avLst/>
              <a:gdLst/>
              <a:ahLst/>
              <a:cxnLst/>
              <a:rect r="r" b="b" t="t" l="l"/>
              <a:pathLst>
                <a:path h="1314691" w="1107408">
                  <a:moveTo>
                    <a:pt x="93904" y="0"/>
                  </a:moveTo>
                  <a:lnTo>
                    <a:pt x="1013503" y="0"/>
                  </a:lnTo>
                  <a:cubicBezTo>
                    <a:pt x="1038408" y="0"/>
                    <a:pt x="1062293" y="9893"/>
                    <a:pt x="1079904" y="27504"/>
                  </a:cubicBezTo>
                  <a:cubicBezTo>
                    <a:pt x="1097514" y="45114"/>
                    <a:pt x="1107408" y="68999"/>
                    <a:pt x="1107408" y="93904"/>
                  </a:cubicBezTo>
                  <a:lnTo>
                    <a:pt x="1107408" y="1220787"/>
                  </a:lnTo>
                  <a:cubicBezTo>
                    <a:pt x="1107408" y="1272649"/>
                    <a:pt x="1065365" y="1314691"/>
                    <a:pt x="1013503" y="1314691"/>
                  </a:cubicBezTo>
                  <a:lnTo>
                    <a:pt x="93904" y="1314691"/>
                  </a:lnTo>
                  <a:cubicBezTo>
                    <a:pt x="68999" y="1314691"/>
                    <a:pt x="45114" y="1304798"/>
                    <a:pt x="27504" y="1287187"/>
                  </a:cubicBezTo>
                  <a:cubicBezTo>
                    <a:pt x="9893" y="1269577"/>
                    <a:pt x="0" y="1245692"/>
                    <a:pt x="0" y="1220787"/>
                  </a:cubicBezTo>
                  <a:lnTo>
                    <a:pt x="0" y="93904"/>
                  </a:lnTo>
                  <a:cubicBezTo>
                    <a:pt x="0" y="68999"/>
                    <a:pt x="9893" y="45114"/>
                    <a:pt x="27504" y="27504"/>
                  </a:cubicBezTo>
                  <a:cubicBezTo>
                    <a:pt x="45114" y="9893"/>
                    <a:pt x="68999" y="0"/>
                    <a:pt x="939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107408" cy="1381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030233" y="3434674"/>
            <a:ext cx="3903161" cy="3210252"/>
            <a:chOff x="0" y="0"/>
            <a:chExt cx="77206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7206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7720600">
                  <a:moveTo>
                    <a:pt x="6948540" y="6350000"/>
                  </a:moveTo>
                  <a:lnTo>
                    <a:pt x="772060" y="6350000"/>
                  </a:lnTo>
                  <a:cubicBezTo>
                    <a:pt x="345883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345883" y="0"/>
                    <a:pt x="772060" y="0"/>
                  </a:cubicBezTo>
                  <a:lnTo>
                    <a:pt x="6948540" y="0"/>
                  </a:lnTo>
                  <a:cubicBezTo>
                    <a:pt x="7374717" y="0"/>
                    <a:pt x="7720600" y="284480"/>
                    <a:pt x="7720600" y="635000"/>
                  </a:cubicBezTo>
                  <a:lnTo>
                    <a:pt x="7720600" y="5715000"/>
                  </a:lnTo>
                  <a:cubicBezTo>
                    <a:pt x="7720600" y="6065520"/>
                    <a:pt x="7374717" y="6350000"/>
                    <a:pt x="694854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-26453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266769" y="3133018"/>
            <a:ext cx="4204688" cy="4991718"/>
            <a:chOff x="0" y="0"/>
            <a:chExt cx="1107408" cy="13146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7408" cy="1314691"/>
            </a:xfrm>
            <a:custGeom>
              <a:avLst/>
              <a:gdLst/>
              <a:ahLst/>
              <a:cxnLst/>
              <a:rect r="r" b="b" t="t" l="l"/>
              <a:pathLst>
                <a:path h="1314691" w="1107408">
                  <a:moveTo>
                    <a:pt x="93904" y="0"/>
                  </a:moveTo>
                  <a:lnTo>
                    <a:pt x="1013503" y="0"/>
                  </a:lnTo>
                  <a:cubicBezTo>
                    <a:pt x="1038408" y="0"/>
                    <a:pt x="1062293" y="9893"/>
                    <a:pt x="1079904" y="27504"/>
                  </a:cubicBezTo>
                  <a:cubicBezTo>
                    <a:pt x="1097514" y="45114"/>
                    <a:pt x="1107408" y="68999"/>
                    <a:pt x="1107408" y="93904"/>
                  </a:cubicBezTo>
                  <a:lnTo>
                    <a:pt x="1107408" y="1220787"/>
                  </a:lnTo>
                  <a:cubicBezTo>
                    <a:pt x="1107408" y="1272649"/>
                    <a:pt x="1065365" y="1314691"/>
                    <a:pt x="1013503" y="1314691"/>
                  </a:cubicBezTo>
                  <a:lnTo>
                    <a:pt x="93904" y="1314691"/>
                  </a:lnTo>
                  <a:cubicBezTo>
                    <a:pt x="68999" y="1314691"/>
                    <a:pt x="45114" y="1304798"/>
                    <a:pt x="27504" y="1287187"/>
                  </a:cubicBezTo>
                  <a:cubicBezTo>
                    <a:pt x="9893" y="1269577"/>
                    <a:pt x="0" y="1245692"/>
                    <a:pt x="0" y="1220787"/>
                  </a:cubicBezTo>
                  <a:lnTo>
                    <a:pt x="0" y="93904"/>
                  </a:lnTo>
                  <a:cubicBezTo>
                    <a:pt x="0" y="68999"/>
                    <a:pt x="9893" y="45114"/>
                    <a:pt x="27504" y="27504"/>
                  </a:cubicBezTo>
                  <a:cubicBezTo>
                    <a:pt x="45114" y="9893"/>
                    <a:pt x="68999" y="0"/>
                    <a:pt x="939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107408" cy="1381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75879" y="3434674"/>
            <a:ext cx="3986467" cy="3210252"/>
            <a:chOff x="0" y="0"/>
            <a:chExt cx="7885382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885382" cy="6350000"/>
            </a:xfrm>
            <a:custGeom>
              <a:avLst/>
              <a:gdLst/>
              <a:ahLst/>
              <a:cxnLst/>
              <a:rect r="r" b="b" t="t" l="l"/>
              <a:pathLst>
                <a:path h="6350000" w="7885382">
                  <a:moveTo>
                    <a:pt x="7096844" y="6350000"/>
                  </a:moveTo>
                  <a:lnTo>
                    <a:pt x="788538" y="6350000"/>
                  </a:lnTo>
                  <a:cubicBezTo>
                    <a:pt x="353265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353265" y="0"/>
                    <a:pt x="788538" y="0"/>
                  </a:cubicBezTo>
                  <a:lnTo>
                    <a:pt x="7096844" y="0"/>
                  </a:lnTo>
                  <a:cubicBezTo>
                    <a:pt x="7532117" y="0"/>
                    <a:pt x="7885382" y="284480"/>
                    <a:pt x="7885382" y="635000"/>
                  </a:cubicBezTo>
                  <a:lnTo>
                    <a:pt x="7885382" y="5715000"/>
                  </a:lnTo>
                  <a:cubicBezTo>
                    <a:pt x="7885382" y="6065520"/>
                    <a:pt x="7532117" y="6350000"/>
                    <a:pt x="7096844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-23811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716994" y="3133018"/>
            <a:ext cx="4204688" cy="4991718"/>
            <a:chOff x="0" y="0"/>
            <a:chExt cx="1107408" cy="13146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07408" cy="1314691"/>
            </a:xfrm>
            <a:custGeom>
              <a:avLst/>
              <a:gdLst/>
              <a:ahLst/>
              <a:cxnLst/>
              <a:rect r="r" b="b" t="t" l="l"/>
              <a:pathLst>
                <a:path h="1314691" w="1107408">
                  <a:moveTo>
                    <a:pt x="93904" y="0"/>
                  </a:moveTo>
                  <a:lnTo>
                    <a:pt x="1013503" y="0"/>
                  </a:lnTo>
                  <a:cubicBezTo>
                    <a:pt x="1038408" y="0"/>
                    <a:pt x="1062293" y="9893"/>
                    <a:pt x="1079904" y="27504"/>
                  </a:cubicBezTo>
                  <a:cubicBezTo>
                    <a:pt x="1097514" y="45114"/>
                    <a:pt x="1107408" y="68999"/>
                    <a:pt x="1107408" y="93904"/>
                  </a:cubicBezTo>
                  <a:lnTo>
                    <a:pt x="1107408" y="1220787"/>
                  </a:lnTo>
                  <a:cubicBezTo>
                    <a:pt x="1107408" y="1272649"/>
                    <a:pt x="1065365" y="1314691"/>
                    <a:pt x="1013503" y="1314691"/>
                  </a:cubicBezTo>
                  <a:lnTo>
                    <a:pt x="93904" y="1314691"/>
                  </a:lnTo>
                  <a:cubicBezTo>
                    <a:pt x="68999" y="1314691"/>
                    <a:pt x="45114" y="1304798"/>
                    <a:pt x="27504" y="1287187"/>
                  </a:cubicBezTo>
                  <a:cubicBezTo>
                    <a:pt x="9893" y="1269577"/>
                    <a:pt x="0" y="1245692"/>
                    <a:pt x="0" y="1220787"/>
                  </a:cubicBezTo>
                  <a:lnTo>
                    <a:pt x="0" y="93904"/>
                  </a:lnTo>
                  <a:cubicBezTo>
                    <a:pt x="0" y="68999"/>
                    <a:pt x="9893" y="45114"/>
                    <a:pt x="27504" y="27504"/>
                  </a:cubicBezTo>
                  <a:cubicBezTo>
                    <a:pt x="45114" y="9893"/>
                    <a:pt x="68999" y="0"/>
                    <a:pt x="939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107408" cy="1381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6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836295" y="3434674"/>
            <a:ext cx="3966087" cy="3210252"/>
            <a:chOff x="0" y="0"/>
            <a:chExt cx="784507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8450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7845070">
                  <a:moveTo>
                    <a:pt x="7060563" y="6350000"/>
                  </a:moveTo>
                  <a:lnTo>
                    <a:pt x="784507" y="6350000"/>
                  </a:lnTo>
                  <a:cubicBezTo>
                    <a:pt x="351459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351459" y="0"/>
                    <a:pt x="784507" y="0"/>
                  </a:cubicBezTo>
                  <a:lnTo>
                    <a:pt x="7060563" y="0"/>
                  </a:lnTo>
                  <a:cubicBezTo>
                    <a:pt x="7493611" y="0"/>
                    <a:pt x="7845070" y="284480"/>
                    <a:pt x="7845070" y="635000"/>
                  </a:cubicBezTo>
                  <a:lnTo>
                    <a:pt x="7845070" y="5715000"/>
                  </a:lnTo>
                  <a:cubicBezTo>
                    <a:pt x="7845070" y="6065520"/>
                    <a:pt x="7493611" y="6350000"/>
                    <a:pt x="7060563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-24447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0" y="290703"/>
            <a:ext cx="18288000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-432">
                <a:solidFill>
                  <a:srgbClr val="FFFFFF"/>
                </a:solidFill>
                <a:latin typeface="Poppins Medium"/>
              </a:rPr>
              <a:t>menambahkan proses PCA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-432">
                <a:solidFill>
                  <a:srgbClr val="FFFFFF"/>
                </a:solidFill>
                <a:latin typeface="Poppins Medium"/>
              </a:rPr>
              <a:t> kedalam semua model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3536" y="7034055"/>
            <a:ext cx="3210252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-87">
                <a:solidFill>
                  <a:srgbClr val="77B539"/>
                </a:solidFill>
                <a:latin typeface="Poppins Semi-Bold"/>
              </a:rPr>
              <a:t>KMeans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76687" y="7034055"/>
            <a:ext cx="3210252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-87">
                <a:solidFill>
                  <a:srgbClr val="77B539"/>
                </a:solidFill>
                <a:latin typeface="Poppins Semi-Bold"/>
              </a:rPr>
              <a:t>KMedoids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63987" y="7034055"/>
            <a:ext cx="3210252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-87">
                <a:solidFill>
                  <a:srgbClr val="77B539"/>
                </a:solidFill>
                <a:latin typeface="Poppins Semi-Bold"/>
              </a:rPr>
              <a:t>Ward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25254" y="7034055"/>
            <a:ext cx="3588170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-87">
                <a:solidFill>
                  <a:srgbClr val="77B539"/>
                </a:solidFill>
                <a:latin typeface="Poppins Semi-Bold"/>
              </a:rPr>
              <a:t>Fuzzy C-Means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-446093" y="7440094"/>
            <a:ext cx="5164455" cy="2846906"/>
          </a:xfrm>
          <a:custGeom>
            <a:avLst/>
            <a:gdLst/>
            <a:ahLst/>
            <a:cxnLst/>
            <a:rect r="r" b="b" t="t" l="l"/>
            <a:pathLst>
              <a:path h="2846906" w="5164455">
                <a:moveTo>
                  <a:pt x="0" y="0"/>
                </a:moveTo>
                <a:lnTo>
                  <a:pt x="5164455" y="0"/>
                </a:lnTo>
                <a:lnTo>
                  <a:pt x="5164455" y="2846906"/>
                </a:lnTo>
                <a:lnTo>
                  <a:pt x="0" y="2846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0">
            <a:off x="13569638" y="7440094"/>
            <a:ext cx="5164455" cy="2846906"/>
          </a:xfrm>
          <a:custGeom>
            <a:avLst/>
            <a:gdLst/>
            <a:ahLst/>
            <a:cxnLst/>
            <a:rect r="r" b="b" t="t" l="l"/>
            <a:pathLst>
              <a:path h="2846906" w="5164455">
                <a:moveTo>
                  <a:pt x="5164455" y="0"/>
                </a:moveTo>
                <a:lnTo>
                  <a:pt x="0" y="0"/>
                </a:lnTo>
                <a:lnTo>
                  <a:pt x="0" y="2846906"/>
                </a:lnTo>
                <a:lnTo>
                  <a:pt x="5164455" y="2846906"/>
                </a:lnTo>
                <a:lnTo>
                  <a:pt x="5164455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B5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8758" y="2959170"/>
            <a:ext cx="17650483" cy="4909941"/>
          </a:xfrm>
          <a:custGeom>
            <a:avLst/>
            <a:gdLst/>
            <a:ahLst/>
            <a:cxnLst/>
            <a:rect r="r" b="b" t="t" l="l"/>
            <a:pathLst>
              <a:path h="4909941" w="17650483">
                <a:moveTo>
                  <a:pt x="0" y="0"/>
                </a:moveTo>
                <a:lnTo>
                  <a:pt x="17650484" y="0"/>
                </a:lnTo>
                <a:lnTo>
                  <a:pt x="17650484" y="4909941"/>
                </a:lnTo>
                <a:lnTo>
                  <a:pt x="0" y="490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8079" b="0"/>
            </a:stretch>
          </a:blipFill>
          <a:ln w="10477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446093" y="7440094"/>
            <a:ext cx="5164455" cy="2846906"/>
          </a:xfrm>
          <a:custGeom>
            <a:avLst/>
            <a:gdLst/>
            <a:ahLst/>
            <a:cxnLst/>
            <a:rect r="r" b="b" t="t" l="l"/>
            <a:pathLst>
              <a:path h="2846906" w="5164455">
                <a:moveTo>
                  <a:pt x="0" y="0"/>
                </a:moveTo>
                <a:lnTo>
                  <a:pt x="5164455" y="0"/>
                </a:lnTo>
                <a:lnTo>
                  <a:pt x="5164455" y="2846906"/>
                </a:lnTo>
                <a:lnTo>
                  <a:pt x="0" y="2846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569638" y="7440094"/>
            <a:ext cx="5164455" cy="2846906"/>
          </a:xfrm>
          <a:custGeom>
            <a:avLst/>
            <a:gdLst/>
            <a:ahLst/>
            <a:cxnLst/>
            <a:rect r="r" b="b" t="t" l="l"/>
            <a:pathLst>
              <a:path h="2846906" w="5164455">
                <a:moveTo>
                  <a:pt x="5164455" y="0"/>
                </a:moveTo>
                <a:lnTo>
                  <a:pt x="0" y="0"/>
                </a:lnTo>
                <a:lnTo>
                  <a:pt x="0" y="2846906"/>
                </a:lnTo>
                <a:lnTo>
                  <a:pt x="5164455" y="2846906"/>
                </a:lnTo>
                <a:lnTo>
                  <a:pt x="516445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345659">
            <a:off x="15121051" y="-3788884"/>
            <a:ext cx="9169471" cy="8229600"/>
          </a:xfrm>
          <a:custGeom>
            <a:avLst/>
            <a:gdLst/>
            <a:ahLst/>
            <a:cxnLst/>
            <a:rect r="r" b="b" t="t" l="l"/>
            <a:pathLst>
              <a:path h="8229600" w="9169471">
                <a:moveTo>
                  <a:pt x="0" y="0"/>
                </a:moveTo>
                <a:lnTo>
                  <a:pt x="9169471" y="0"/>
                </a:lnTo>
                <a:lnTo>
                  <a:pt x="91694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578733">
            <a:off x="-5670374" y="-4703067"/>
            <a:ext cx="9169471" cy="8229600"/>
          </a:xfrm>
          <a:custGeom>
            <a:avLst/>
            <a:gdLst/>
            <a:ahLst/>
            <a:cxnLst/>
            <a:rect r="r" b="b" t="t" l="l"/>
            <a:pathLst>
              <a:path h="8229600" w="9169471">
                <a:moveTo>
                  <a:pt x="0" y="0"/>
                </a:moveTo>
                <a:lnTo>
                  <a:pt x="9169471" y="0"/>
                </a:lnTo>
                <a:lnTo>
                  <a:pt x="91694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46155">
            <a:off x="6535050" y="9028189"/>
            <a:ext cx="4744069" cy="3949437"/>
          </a:xfrm>
          <a:custGeom>
            <a:avLst/>
            <a:gdLst/>
            <a:ahLst/>
            <a:cxnLst/>
            <a:rect r="r" b="b" t="t" l="l"/>
            <a:pathLst>
              <a:path h="3949437" w="4744069">
                <a:moveTo>
                  <a:pt x="0" y="0"/>
                </a:moveTo>
                <a:lnTo>
                  <a:pt x="4744069" y="0"/>
                </a:lnTo>
                <a:lnTo>
                  <a:pt x="4744069" y="3949437"/>
                </a:lnTo>
                <a:lnTo>
                  <a:pt x="0" y="3949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52941" y="510584"/>
            <a:ext cx="10582118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-576">
                <a:solidFill>
                  <a:srgbClr val="FFFFFF"/>
                </a:solidFill>
                <a:latin typeface="Poppins Medium"/>
              </a:rPr>
              <a:t>BEST MODELS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0595" y="761088"/>
            <a:ext cx="6395775" cy="8734698"/>
            <a:chOff x="0" y="0"/>
            <a:chExt cx="1684484" cy="23004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4484" cy="2300497"/>
            </a:xfrm>
            <a:custGeom>
              <a:avLst/>
              <a:gdLst/>
              <a:ahLst/>
              <a:cxnLst/>
              <a:rect r="r" b="b" t="t" l="l"/>
              <a:pathLst>
                <a:path h="2300497" w="1684484">
                  <a:moveTo>
                    <a:pt x="61734" y="0"/>
                  </a:moveTo>
                  <a:lnTo>
                    <a:pt x="1622750" y="0"/>
                  </a:lnTo>
                  <a:cubicBezTo>
                    <a:pt x="1656845" y="0"/>
                    <a:pt x="1684484" y="27639"/>
                    <a:pt x="1684484" y="61734"/>
                  </a:cubicBezTo>
                  <a:lnTo>
                    <a:pt x="1684484" y="2238762"/>
                  </a:lnTo>
                  <a:cubicBezTo>
                    <a:pt x="1684484" y="2255135"/>
                    <a:pt x="1677980" y="2270838"/>
                    <a:pt x="1666403" y="2282415"/>
                  </a:cubicBezTo>
                  <a:cubicBezTo>
                    <a:pt x="1654825" y="2293993"/>
                    <a:pt x="1639123" y="2300497"/>
                    <a:pt x="1622750" y="2300497"/>
                  </a:cubicBezTo>
                  <a:lnTo>
                    <a:pt x="61734" y="2300497"/>
                  </a:lnTo>
                  <a:cubicBezTo>
                    <a:pt x="45361" y="2300497"/>
                    <a:pt x="29659" y="2293993"/>
                    <a:pt x="18082" y="2282415"/>
                  </a:cubicBezTo>
                  <a:cubicBezTo>
                    <a:pt x="6504" y="2270838"/>
                    <a:pt x="0" y="2255135"/>
                    <a:pt x="0" y="2238762"/>
                  </a:cubicBezTo>
                  <a:lnTo>
                    <a:pt x="0" y="61734"/>
                  </a:lnTo>
                  <a:cubicBezTo>
                    <a:pt x="0" y="45361"/>
                    <a:pt x="6504" y="29659"/>
                    <a:pt x="18082" y="18082"/>
                  </a:cubicBezTo>
                  <a:cubicBezTo>
                    <a:pt x="29659" y="6504"/>
                    <a:pt x="45361" y="0"/>
                    <a:pt x="61734" y="0"/>
                  </a:cubicBezTo>
                  <a:close/>
                </a:path>
              </a:pathLst>
            </a:custGeom>
            <a:solidFill>
              <a:srgbClr val="77B5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684484" cy="2367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96919" y="1028700"/>
            <a:ext cx="4703126" cy="8229600"/>
            <a:chOff x="0" y="0"/>
            <a:chExt cx="5443433" cy="9525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43433" cy="9525000"/>
            </a:xfrm>
            <a:custGeom>
              <a:avLst/>
              <a:gdLst/>
              <a:ahLst/>
              <a:cxnLst/>
              <a:rect r="r" b="b" t="t" l="l"/>
              <a:pathLst>
                <a:path h="9525000" w="5443433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185077" y="0"/>
                    <a:pt x="413701" y="0"/>
                  </a:cubicBezTo>
                  <a:lnTo>
                    <a:pt x="5029732" y="0"/>
                  </a:lnTo>
                  <a:cubicBezTo>
                    <a:pt x="5258357" y="0"/>
                    <a:pt x="5443433" y="217170"/>
                    <a:pt x="5443433" y="482600"/>
                  </a:cubicBezTo>
                  <a:lnTo>
                    <a:pt x="5443433" y="9042400"/>
                  </a:lnTo>
                  <a:cubicBezTo>
                    <a:pt x="5443433" y="9309100"/>
                    <a:pt x="5258357" y="9525000"/>
                    <a:pt x="5029732" y="9525000"/>
                  </a:cubicBezTo>
                  <a:lnTo>
                    <a:pt x="413701" y="9525000"/>
                  </a:lnTo>
                  <a:cubicBezTo>
                    <a:pt x="186165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93861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528256" y="1554957"/>
            <a:ext cx="9518736" cy="644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91"/>
              </a:lnSpc>
              <a:spcBef>
                <a:spcPct val="0"/>
              </a:spcBef>
            </a:pPr>
            <a:r>
              <a:rPr lang="en-US" sz="9065" spc="-652">
                <a:solidFill>
                  <a:srgbClr val="77B539"/>
                </a:solidFill>
                <a:latin typeface="Poppins Medium"/>
              </a:rPr>
              <a:t>menambahkan filter cluster dan insight lainnya dalam dashboard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B5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569638" y="7440094"/>
            <a:ext cx="5164455" cy="2846906"/>
          </a:xfrm>
          <a:custGeom>
            <a:avLst/>
            <a:gdLst/>
            <a:ahLst/>
            <a:cxnLst/>
            <a:rect r="r" b="b" t="t" l="l"/>
            <a:pathLst>
              <a:path h="2846906" w="5164455">
                <a:moveTo>
                  <a:pt x="5164455" y="0"/>
                </a:moveTo>
                <a:lnTo>
                  <a:pt x="0" y="0"/>
                </a:lnTo>
                <a:lnTo>
                  <a:pt x="0" y="2846906"/>
                </a:lnTo>
                <a:lnTo>
                  <a:pt x="5164455" y="2846906"/>
                </a:lnTo>
                <a:lnTo>
                  <a:pt x="516445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6093" y="7440094"/>
            <a:ext cx="5164455" cy="2846906"/>
          </a:xfrm>
          <a:custGeom>
            <a:avLst/>
            <a:gdLst/>
            <a:ahLst/>
            <a:cxnLst/>
            <a:rect r="r" b="b" t="t" l="l"/>
            <a:pathLst>
              <a:path h="2846906" w="5164455">
                <a:moveTo>
                  <a:pt x="0" y="0"/>
                </a:moveTo>
                <a:lnTo>
                  <a:pt x="5164455" y="0"/>
                </a:lnTo>
                <a:lnTo>
                  <a:pt x="5164455" y="2846906"/>
                </a:lnTo>
                <a:lnTo>
                  <a:pt x="0" y="2846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6155">
            <a:off x="6535050" y="9028189"/>
            <a:ext cx="4744069" cy="3949437"/>
          </a:xfrm>
          <a:custGeom>
            <a:avLst/>
            <a:gdLst/>
            <a:ahLst/>
            <a:cxnLst/>
            <a:rect r="r" b="b" t="t" l="l"/>
            <a:pathLst>
              <a:path h="3949437" w="4744069">
                <a:moveTo>
                  <a:pt x="0" y="0"/>
                </a:moveTo>
                <a:lnTo>
                  <a:pt x="4744069" y="0"/>
                </a:lnTo>
                <a:lnTo>
                  <a:pt x="4744069" y="3949437"/>
                </a:lnTo>
                <a:lnTo>
                  <a:pt x="0" y="3949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345659">
            <a:off x="15121051" y="-3788884"/>
            <a:ext cx="9169471" cy="8229600"/>
          </a:xfrm>
          <a:custGeom>
            <a:avLst/>
            <a:gdLst/>
            <a:ahLst/>
            <a:cxnLst/>
            <a:rect r="r" b="b" t="t" l="l"/>
            <a:pathLst>
              <a:path h="8229600" w="9169471">
                <a:moveTo>
                  <a:pt x="0" y="0"/>
                </a:moveTo>
                <a:lnTo>
                  <a:pt x="9169471" y="0"/>
                </a:lnTo>
                <a:lnTo>
                  <a:pt x="91694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578733">
            <a:off x="-5670374" y="-4703067"/>
            <a:ext cx="9169471" cy="8229600"/>
          </a:xfrm>
          <a:custGeom>
            <a:avLst/>
            <a:gdLst/>
            <a:ahLst/>
            <a:cxnLst/>
            <a:rect r="r" b="b" t="t" l="l"/>
            <a:pathLst>
              <a:path h="8229600" w="9169471">
                <a:moveTo>
                  <a:pt x="0" y="0"/>
                </a:moveTo>
                <a:lnTo>
                  <a:pt x="9169471" y="0"/>
                </a:lnTo>
                <a:lnTo>
                  <a:pt x="91694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7636" y="2536825"/>
            <a:ext cx="16032728" cy="450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9"/>
              </a:lnSpc>
              <a:spcBef>
                <a:spcPct val="0"/>
              </a:spcBef>
            </a:pPr>
            <a:r>
              <a:rPr lang="en-US" sz="24999" spc="-1799">
                <a:solidFill>
                  <a:srgbClr val="FFFFFF"/>
                </a:solidFill>
                <a:latin typeface="Poppins Medium"/>
              </a:rPr>
              <a:t>THANKYOU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DAGFfO0IgaI</dc:identifier>
  <dcterms:modified xsi:type="dcterms:W3CDTF">2011-08-01T06:04:30Z</dcterms:modified>
  <cp:revision>1</cp:revision>
  <dc:title>Salinan dari Yudha Mulyana</dc:title>
</cp:coreProperties>
</file>